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A349"/>
    <a:srgbClr val="7EDC94"/>
    <a:srgbClr val="E6E6E6"/>
    <a:srgbClr val="7D7A08"/>
    <a:srgbClr val="F3F346"/>
    <a:srgbClr val="5C5A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624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A80003-9917-42AD-89B3-3FF6C61147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B342B63-A158-4665-A8B4-3A05CF4B23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D01EB8-B1F3-4907-92E5-C81296186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ED05AA-C69B-4F00-83F5-18B2A0E3C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1DA29A-2915-4A40-B05F-304E9F616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974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A47F9D-2533-4913-AAB9-0A08AECBA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01B950-3BCD-4FCC-A2A3-B9474D29D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5C8674-7EA9-4DE9-8DBB-539A8DE6A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24074D-FEE0-474A-A229-B14917F00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315B40-CEAF-4DB0-B19A-EFC147DF4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536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DE31DD-6A09-4812-9D19-945204806E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E770BBA-9549-4C46-9D6B-E5CFF189E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48B640-980B-450A-8821-32F3F2E71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9F7219-7582-4E44-8315-4CD47B01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F0399F-C8B4-4584-95D4-439CC843B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680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9E09EB-6C8D-43E1-9878-CEEE141B0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40173B-2149-4328-A7BB-BC6C08868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277D2E-D6F8-4026-9E2C-81C5428B2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EA2532-40B7-4AC8-9D50-BBB19AF22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613D1C-93C2-43E1-8165-1156B5109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81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DC6846-DED1-44B3-8B53-519DF7ED7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8AE762-4122-4A12-B548-892A6B9C12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CCE7A-D1EA-47ED-9043-4FC606E31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685E6D-410C-4597-BE38-34657569D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D1EB56-9467-4EA3-8D49-E5332584F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737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4A52A5-0523-42A3-B152-843943FBA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4E5A4D-DD78-4B4F-B43A-33BB332332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AF28806-C1E4-4EA8-AFFB-53173EDAA9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57A48B-99A3-45DB-AEFC-3C5893CA3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4E6A54-BF86-48BD-96E3-99DCAB1B7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66CC49-90A4-4A29-9FD7-4272BAAEE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918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92F13C-37C1-48BB-BAA7-37B10D2DC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35FF32-76EE-4E42-86D1-7DF6F5311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CD915E-8D0C-403B-A194-F3AE80CD4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F501B21-2D29-47AD-BC25-C961B58D5B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AFAED7-F044-40A9-A562-6EC726ED94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27E3763-A4F4-462F-92CF-9EAB9EB98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BE3E5EF-89F3-4859-8C55-842B26D04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9FAB7FC-1BDD-4498-A4AB-CB9254AFB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566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AC3A30-C03C-43ED-A4F7-30526BB45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9FDF454-1F0A-4C35-BC5E-8F3E37298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B869B2F-8F40-470B-BB93-BCC1EA7A5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DBDFD1-3516-4506-9EF0-C20A47DA9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0100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91036E3-5FEB-40B7-B331-5094BAD71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B62413-654F-40F1-9FDC-1623E8555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2EEF45-2B3A-45A1-8C82-8452B3706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999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5B9F2B-E637-4228-B6ED-29521024B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461A7F-987B-492C-961F-38D0884E1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2BAA2D-9A46-4CA1-8022-A751C84E54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DE5506-25D7-4719-B198-D5FDAF090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076121-C17E-4952-A269-7F777DBD9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52CFDB-55AF-48FF-87AA-AF8A58E1E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794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E34FD3-C393-4FA5-AEE2-D8E581C4B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C563A2-B63B-4F95-809B-9D84C352BA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B6259E-F570-4A96-AED4-6C64F29AFC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F46C87-957C-4C9A-A4D6-5D6D792C2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642388-CBB1-4BB8-82E3-B73D3C2D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F674BB-944B-4C68-9313-D6A87E0EA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08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BE50E4-13D6-4569-81DC-CA6602878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4A40FC-F03A-44C4-BB6D-71E196E534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84594E-D317-4D2D-9074-3FAFAB9E98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3CE7A-221C-462A-9409-2FC73D4AE053}" type="datetimeFigureOut">
              <a:rPr lang="ko-KR" altLang="en-US" smtClean="0"/>
              <a:t>2018-10-09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5056D2-0C59-4785-8249-8871DD0DE3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110659-8A44-40AC-ACA9-FB02E38391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65731-5E64-497B-888D-8924B631E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6860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ED2465C-55C1-428C-9DCF-60864EF8A522}"/>
              </a:ext>
            </a:extLst>
          </p:cNvPr>
          <p:cNvSpPr txBox="1"/>
          <p:nvPr/>
        </p:nvSpPr>
        <p:spPr>
          <a:xfrm>
            <a:off x="4703048" y="441153"/>
            <a:ext cx="27859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latin typeface="Calibri" panose="020F0502020204030204" pitchFamily="34" charset="0"/>
                <a:cs typeface="Calibri" panose="020F0502020204030204" pitchFamily="34" charset="0"/>
              </a:rPr>
              <a:t>Got Court? </a:t>
            </a:r>
            <a:endParaRPr lang="ko-KR" altLang="en-US" sz="4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4B961CD-A16D-42DB-8944-1EB0B9565388}"/>
              </a:ext>
            </a:extLst>
          </p:cNvPr>
          <p:cNvGrpSpPr/>
          <p:nvPr/>
        </p:nvGrpSpPr>
        <p:grpSpPr>
          <a:xfrm>
            <a:off x="-2" y="1537311"/>
            <a:ext cx="12192000" cy="5310914"/>
            <a:chOff x="7904492" y="9583942"/>
            <a:chExt cx="12192000" cy="5310914"/>
          </a:xfrm>
        </p:grpSpPr>
        <p:pic>
          <p:nvPicPr>
            <p:cNvPr id="1028" name="Picture 4" descr="Wallpapers ID:816149">
              <a:extLst>
                <a:ext uri="{FF2B5EF4-FFF2-40B4-BE49-F238E27FC236}">
                  <a16:creationId xmlns:a16="http://schemas.microsoft.com/office/drawing/2014/main" id="{8085F14E-140C-47E9-8397-3C206CF24D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943" b="5059"/>
            <a:stretch/>
          </p:blipFill>
          <p:spPr bwMode="auto">
            <a:xfrm>
              <a:off x="7904493" y="9583942"/>
              <a:ext cx="12191999" cy="53109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56D7DA8-93F0-4ED9-858F-436E21F160C6}"/>
                </a:ext>
              </a:extLst>
            </p:cNvPr>
            <p:cNvSpPr/>
            <p:nvPr/>
          </p:nvSpPr>
          <p:spPr>
            <a:xfrm>
              <a:off x="7904492" y="9583942"/>
              <a:ext cx="12191999" cy="5310914"/>
            </a:xfrm>
            <a:prstGeom prst="rect">
              <a:avLst/>
            </a:prstGeom>
            <a:solidFill>
              <a:schemeClr val="bg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6C5AF21-5503-433F-BFBB-A6D42C53FCEC}"/>
              </a:ext>
            </a:extLst>
          </p:cNvPr>
          <p:cNvSpPr txBox="1"/>
          <p:nvPr/>
        </p:nvSpPr>
        <p:spPr>
          <a:xfrm>
            <a:off x="1551317" y="1819668"/>
            <a:ext cx="45446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Find. Click. Play.</a:t>
            </a:r>
            <a:endParaRPr lang="ko-KR" altLang="en-US" sz="4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2CED3D-66FE-4ACD-9DDA-4EDA14CF85E5}"/>
              </a:ext>
            </a:extLst>
          </p:cNvPr>
          <p:cNvSpPr/>
          <p:nvPr/>
        </p:nvSpPr>
        <p:spPr>
          <a:xfrm>
            <a:off x="1595144" y="2725884"/>
            <a:ext cx="7294213" cy="76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807EDE-90DC-4F1F-AF79-950D02706E53}"/>
              </a:ext>
            </a:extLst>
          </p:cNvPr>
          <p:cNvSpPr txBox="1"/>
          <p:nvPr/>
        </p:nvSpPr>
        <p:spPr>
          <a:xfrm>
            <a:off x="1951069" y="2922218"/>
            <a:ext cx="197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Surface type:</a:t>
            </a:r>
            <a:endParaRPr lang="ko-KR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50094EC-4EC4-436A-9D29-05444B2CD576}"/>
              </a:ext>
            </a:extLst>
          </p:cNvPr>
          <p:cNvSpPr/>
          <p:nvPr/>
        </p:nvSpPr>
        <p:spPr>
          <a:xfrm>
            <a:off x="5572199" y="2922218"/>
            <a:ext cx="3107389" cy="369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24B45D-A7BA-440C-8D20-0A5A8AB1C810}"/>
              </a:ext>
            </a:extLst>
          </p:cNvPr>
          <p:cNvSpPr txBox="1"/>
          <p:nvPr/>
        </p:nvSpPr>
        <p:spPr>
          <a:xfrm>
            <a:off x="4832787" y="2922218"/>
            <a:ext cx="72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alibri" panose="020F0502020204030204" pitchFamily="34" charset="0"/>
                <a:cs typeface="Calibri" panose="020F0502020204030204" pitchFamily="34" charset="0"/>
              </a:rPr>
              <a:t>Date:</a:t>
            </a:r>
            <a:endParaRPr lang="ko-KR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C2A38C-8A20-43A5-B816-3656DF763013}"/>
              </a:ext>
            </a:extLst>
          </p:cNvPr>
          <p:cNvSpPr txBox="1"/>
          <p:nvPr/>
        </p:nvSpPr>
        <p:spPr>
          <a:xfrm>
            <a:off x="5572198" y="2922218"/>
            <a:ext cx="310738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When do you want to play?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E7AC3ED-B30E-4C22-99B1-6256AACD3151}"/>
              </a:ext>
            </a:extLst>
          </p:cNvPr>
          <p:cNvSpPr/>
          <p:nvPr/>
        </p:nvSpPr>
        <p:spPr>
          <a:xfrm>
            <a:off x="9159666" y="2725883"/>
            <a:ext cx="1437190" cy="762000"/>
          </a:xfrm>
          <a:prstGeom prst="rect">
            <a:avLst/>
          </a:prstGeom>
          <a:gradFill flip="none" rotWithShape="1">
            <a:gsLst>
              <a:gs pos="0">
                <a:srgbClr val="92D050"/>
              </a:gs>
              <a:gs pos="100000">
                <a:srgbClr val="00B05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511AFF-FF4C-4767-A27D-5CD56663745A}"/>
              </a:ext>
            </a:extLst>
          </p:cNvPr>
          <p:cNvSpPr txBox="1"/>
          <p:nvPr/>
        </p:nvSpPr>
        <p:spPr>
          <a:xfrm>
            <a:off x="9238817" y="2788966"/>
            <a:ext cx="1358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Search</a:t>
            </a:r>
            <a:endParaRPr lang="ko-KR" altLang="en-US" sz="32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117ACAB6-713E-4759-82A7-BC40D18A0118}"/>
              </a:ext>
            </a:extLst>
          </p:cNvPr>
          <p:cNvSpPr/>
          <p:nvPr/>
        </p:nvSpPr>
        <p:spPr>
          <a:xfrm>
            <a:off x="3454088" y="2935159"/>
            <a:ext cx="1266626" cy="35639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9FEA6E-69A7-4657-A364-A19A447A14FC}"/>
              </a:ext>
            </a:extLst>
          </p:cNvPr>
          <p:cNvSpPr txBox="1"/>
          <p:nvPr/>
        </p:nvSpPr>
        <p:spPr>
          <a:xfrm>
            <a:off x="0" y="9775"/>
            <a:ext cx="233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rgbClr val="2DA349"/>
                </a:solidFill>
                <a:latin typeface="Bauhaus 93" panose="04030905020B02020C02" pitchFamily="82" charset="0"/>
              </a:rPr>
              <a:t>Courtfinder</a:t>
            </a:r>
            <a:endParaRPr lang="ko-KR" altLang="en-US" sz="3200" dirty="0">
              <a:solidFill>
                <a:srgbClr val="2DA349"/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5926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23</Words>
  <Application>Microsoft Office PowerPoint</Application>
  <PresentationFormat>와이드스크린</PresentationFormat>
  <Paragraphs>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맑은 고딕</vt:lpstr>
      <vt:lpstr>Arial</vt:lpstr>
      <vt:lpstr>Bauhaus 93</vt:lpstr>
      <vt:lpstr>Calibri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훈</dc:creator>
  <cp:lastModifiedBy>신 훈</cp:lastModifiedBy>
  <cp:revision>15</cp:revision>
  <dcterms:created xsi:type="dcterms:W3CDTF">2018-10-09T12:45:34Z</dcterms:created>
  <dcterms:modified xsi:type="dcterms:W3CDTF">2018-10-10T02:12:29Z</dcterms:modified>
</cp:coreProperties>
</file>

<file path=docProps/thumbnail.jpeg>
</file>